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2022.03.11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6A20B577-6BF2-438D-B03B-133EEE8AF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91" y="0"/>
            <a:ext cx="7200900" cy="72009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8BCF06B-7CAC-4CBC-8E63-4E6A9A912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809" y="0"/>
            <a:ext cx="7200900" cy="720090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F7F74493-6E74-4BA2-9374-51DC65F84966}"/>
              </a:ext>
            </a:extLst>
          </p:cNvPr>
          <p:cNvSpPr txBox="1"/>
          <p:nvPr/>
        </p:nvSpPr>
        <p:spPr>
          <a:xfrm>
            <a:off x="1006096" y="0"/>
            <a:ext cx="4757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 err="1"/>
              <a:t>Lebohang</a:t>
            </a:r>
            <a:r>
              <a:rPr lang="en-US" altLang="zh-CN" sz="1200" b="1" dirty="0"/>
              <a:t> Masango     Nompumelelo Mdluli     Amanda </a:t>
            </a:r>
            <a:r>
              <a:rPr lang="en-US" altLang="zh-CN" sz="1200" b="1" dirty="0" err="1"/>
              <a:t>vd</a:t>
            </a:r>
            <a:r>
              <a:rPr lang="en-US" altLang="zh-CN" sz="1200" b="1" dirty="0"/>
              <a:t> Walt</a:t>
            </a:r>
            <a:endParaRPr lang="zh-CN" altLang="en-US" sz="1400" b="1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02F6C5C-4003-4108-9C4A-2CDF80E2C356}"/>
              </a:ext>
            </a:extLst>
          </p:cNvPr>
          <p:cNvSpPr txBox="1"/>
          <p:nvPr/>
        </p:nvSpPr>
        <p:spPr>
          <a:xfrm>
            <a:off x="2255920" y="80796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蛋糕大赛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8B788A-C3AF-4490-85DA-E5133B9B7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7B18780-BEC6-4B86-809D-1EF8BEB67ECE}"/>
              </a:ext>
            </a:extLst>
          </p:cNvPr>
          <p:cNvSpPr txBox="1"/>
          <p:nvPr/>
        </p:nvSpPr>
        <p:spPr>
          <a:xfrm>
            <a:off x="370114" y="2144486"/>
            <a:ext cx="6117772" cy="3541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“我还能做什么蛋糕？”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他问自己。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3200" b="1" dirty="0"/>
              <a:t>“做一个巧克力慕斯蛋糕怎么样？”</a:t>
            </a:r>
            <a:endParaRPr lang="en-US" altLang="zh-CN" sz="3200" b="1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但当他到达琳达家时，糟糕！已经太晚了。</a:t>
            </a:r>
          </a:p>
        </p:txBody>
      </p:sp>
    </p:spTree>
    <p:extLst>
      <p:ext uri="{BB962C8B-B14F-4D97-AF65-F5344CB8AC3E}">
        <p14:creationId xmlns:p14="http://schemas.microsoft.com/office/powerpoint/2010/main" val="1020531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7E81AE-6956-487A-8081-1077A8720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57CB643-2F43-4460-9927-4D204C7840EF}"/>
              </a:ext>
            </a:extLst>
          </p:cNvPr>
          <p:cNvSpPr txBox="1"/>
          <p:nvPr/>
        </p:nvSpPr>
        <p:spPr>
          <a:xfrm>
            <a:off x="489857" y="3004457"/>
            <a:ext cx="5693229" cy="261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来福想到个主意。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3200" b="1" dirty="0"/>
              <a:t>“我要做一个蛋糕卷。”</a:t>
            </a:r>
            <a:endParaRPr lang="en-US" altLang="zh-CN" sz="3200" b="1" dirty="0"/>
          </a:p>
          <a:p>
            <a:pPr algn="l">
              <a:lnSpc>
                <a:spcPct val="150000"/>
              </a:lnSpc>
            </a:pPr>
            <a:endParaRPr lang="en-US" altLang="zh-CN" sz="3200" b="1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他走到佐拉家，但发现她已经远远领先了。</a:t>
            </a:r>
          </a:p>
        </p:txBody>
      </p:sp>
    </p:spTree>
    <p:extLst>
      <p:ext uri="{BB962C8B-B14F-4D97-AF65-F5344CB8AC3E}">
        <p14:creationId xmlns:p14="http://schemas.microsoft.com/office/powerpoint/2010/main" val="2195724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9B9375-C190-4521-B7B5-5ACA8E5DF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11DD577-74B8-4706-A8DE-C0A084FF9F3D}"/>
              </a:ext>
            </a:extLst>
          </p:cNvPr>
          <p:cNvSpPr txBox="1"/>
          <p:nvPr/>
        </p:nvSpPr>
        <p:spPr>
          <a:xfrm>
            <a:off x="6694714" y="1273629"/>
            <a:ext cx="6085115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来福回家时感到伤心，因为他主意都用光了。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他让家人帮他想想能做什么蛋糕。</a:t>
            </a:r>
          </a:p>
        </p:txBody>
      </p:sp>
    </p:spTree>
    <p:extLst>
      <p:ext uri="{BB962C8B-B14F-4D97-AF65-F5344CB8AC3E}">
        <p14:creationId xmlns:p14="http://schemas.microsoft.com/office/powerpoint/2010/main" val="508865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34C831-2B85-4A16-B1CC-0F4E66063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833C100-44A6-43C2-BF7E-1C0A069709A4}"/>
              </a:ext>
            </a:extLst>
          </p:cNvPr>
          <p:cNvSpPr txBox="1"/>
          <p:nvPr/>
        </p:nvSpPr>
        <p:spPr>
          <a:xfrm>
            <a:off x="642257" y="2743200"/>
            <a:ext cx="480060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妈妈、爸爸和姐姐穆萨一起想办法，帮助来福参加蛋糕大赛。</a:t>
            </a:r>
          </a:p>
        </p:txBody>
      </p:sp>
    </p:spTree>
    <p:extLst>
      <p:ext uri="{BB962C8B-B14F-4D97-AF65-F5344CB8AC3E}">
        <p14:creationId xmlns:p14="http://schemas.microsoft.com/office/powerpoint/2010/main" val="271105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3F1F3CD-119E-4127-89A5-F2EC49B63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1B6B9E4-5FAF-46FC-812F-0A961CAC85C7}"/>
              </a:ext>
            </a:extLst>
          </p:cNvPr>
          <p:cNvSpPr txBox="1"/>
          <p:nvPr/>
        </p:nvSpPr>
        <p:spPr>
          <a:xfrm>
            <a:off x="10101943" y="892629"/>
            <a:ext cx="312420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做出来的蛋糕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有大，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又宽，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又高</a:t>
            </a:r>
            <a:r>
              <a:rPr lang="en-US" altLang="zh-CN" sz="2400" dirty="0"/>
              <a:t>……</a:t>
            </a:r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en-US" altLang="zh-CN" sz="2400" dirty="0"/>
              <a:t>……</a:t>
            </a:r>
            <a:r>
              <a:rPr lang="zh-CN" altLang="en-US" sz="2400" dirty="0"/>
              <a:t>蛋糕晃动起来，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摇啊摇，掉下来了！</a:t>
            </a:r>
          </a:p>
        </p:txBody>
      </p:sp>
    </p:spTree>
    <p:extLst>
      <p:ext uri="{BB962C8B-B14F-4D97-AF65-F5344CB8AC3E}">
        <p14:creationId xmlns:p14="http://schemas.microsoft.com/office/powerpoint/2010/main" val="144539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E7D8A4-9739-4DA8-8275-1EAEE2D28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F99886D-C445-4FB1-9C4F-886EB39E2D13}"/>
              </a:ext>
            </a:extLst>
          </p:cNvPr>
          <p:cNvSpPr txBox="1"/>
          <p:nvPr/>
        </p:nvSpPr>
        <p:spPr>
          <a:xfrm>
            <a:off x="446315" y="522514"/>
            <a:ext cx="5606142" cy="1491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/>
              <a:t>糟糕！所以参加蛋糕大赛的人都被盖在蛋糕下面。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45C29E-66EA-4457-AC4C-DE27F5A276CD}"/>
              </a:ext>
            </a:extLst>
          </p:cNvPr>
          <p:cNvSpPr txBox="1"/>
          <p:nvPr/>
        </p:nvSpPr>
        <p:spPr>
          <a:xfrm>
            <a:off x="3635829" y="3331029"/>
            <a:ext cx="279762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裁判去哪儿了？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CBC82F-3C91-428B-9379-BCB19515C5C3}"/>
              </a:ext>
            </a:extLst>
          </p:cNvPr>
          <p:cNvSpPr txBox="1"/>
          <p:nvPr/>
        </p:nvSpPr>
        <p:spPr>
          <a:xfrm>
            <a:off x="8719457" y="598714"/>
            <a:ext cx="33310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参赛者们呢？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3C1275-429F-4683-9279-4E2C882A90F4}"/>
              </a:ext>
            </a:extLst>
          </p:cNvPr>
          <p:cNvSpPr txBox="1"/>
          <p:nvPr/>
        </p:nvSpPr>
        <p:spPr>
          <a:xfrm>
            <a:off x="8719457" y="3248526"/>
            <a:ext cx="2133600" cy="75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/>
              <a:t>来福呢？</a:t>
            </a:r>
          </a:p>
        </p:txBody>
      </p:sp>
    </p:spTree>
    <p:extLst>
      <p:ext uri="{BB962C8B-B14F-4D97-AF65-F5344CB8AC3E}">
        <p14:creationId xmlns:p14="http://schemas.microsoft.com/office/powerpoint/2010/main" val="4070576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708A94-7DCB-4A28-89A4-AD7343452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D5554F4-6616-4359-B5A5-78655973F314}"/>
              </a:ext>
            </a:extLst>
          </p:cNvPr>
          <p:cNvSpPr txBox="1"/>
          <p:nvPr/>
        </p:nvSpPr>
        <p:spPr>
          <a:xfrm>
            <a:off x="1164770" y="2670258"/>
            <a:ext cx="5083629" cy="1860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裁判吃出一条路来，大家都赞成：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来福是蛋糕大赛的冠军！</a:t>
            </a:r>
          </a:p>
        </p:txBody>
      </p:sp>
    </p:spTree>
    <p:extLst>
      <p:ext uri="{BB962C8B-B14F-4D97-AF65-F5344CB8AC3E}">
        <p14:creationId xmlns:p14="http://schemas.microsoft.com/office/powerpoint/2010/main" val="1724567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8734D3-74E9-40FD-B1D1-873FA6BEC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79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F4B038-9FBC-4896-8C4E-D32644A40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CB7C3DB-3CC1-48C9-A025-0105EE713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6ABC105-6021-46C9-889D-414B5869A57B}"/>
              </a:ext>
            </a:extLst>
          </p:cNvPr>
          <p:cNvSpPr txBox="1"/>
          <p:nvPr/>
        </p:nvSpPr>
        <p:spPr>
          <a:xfrm>
            <a:off x="9473148" y="82973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蛋糕大赛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FF0CE4-58D4-44BD-BBA8-FCBFA4D00521}"/>
              </a:ext>
            </a:extLst>
          </p:cNvPr>
          <p:cNvSpPr txBox="1"/>
          <p:nvPr/>
        </p:nvSpPr>
        <p:spPr>
          <a:xfrm>
            <a:off x="9930050" y="214448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102368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F6F4E5-1A66-4A92-A29D-5D7384151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22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68FDD2-B2A4-4A5A-9693-2FF74A793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544D232-B41C-4977-B708-E402F4F6DE20}"/>
              </a:ext>
            </a:extLst>
          </p:cNvPr>
          <p:cNvSpPr txBox="1"/>
          <p:nvPr/>
        </p:nvSpPr>
        <p:spPr>
          <a:xfrm>
            <a:off x="9473148" y="829733"/>
            <a:ext cx="2666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蛋糕大赛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C0246C-24D3-4504-86C4-1F51817760E8}"/>
              </a:ext>
            </a:extLst>
          </p:cNvPr>
          <p:cNvSpPr txBox="1"/>
          <p:nvPr/>
        </p:nvSpPr>
        <p:spPr>
          <a:xfrm>
            <a:off x="8418058" y="6371167"/>
            <a:ext cx="4757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 err="1"/>
              <a:t>Lebohang</a:t>
            </a:r>
            <a:r>
              <a:rPr lang="en-US" altLang="zh-CN" sz="1200" b="1" dirty="0"/>
              <a:t> Masango     Nompumelelo Mdluli     Amanda </a:t>
            </a:r>
            <a:r>
              <a:rPr lang="en-US" altLang="zh-CN" sz="1200" b="1" dirty="0" err="1"/>
              <a:t>vd</a:t>
            </a:r>
            <a:r>
              <a:rPr lang="en-US" altLang="zh-CN" sz="1200" b="1" dirty="0"/>
              <a:t> Walt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98770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318C5E-66AF-4EB3-8ABB-136844BE0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6D41FC-7FB6-49B4-9902-1095A33C620B}"/>
              </a:ext>
            </a:extLst>
          </p:cNvPr>
          <p:cNvSpPr txBox="1"/>
          <p:nvPr/>
        </p:nvSpPr>
        <p:spPr>
          <a:xfrm>
            <a:off x="7315200" y="892629"/>
            <a:ext cx="7325147" cy="18800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/>
              <a:t>来福喜欢蛋糕。</a:t>
            </a:r>
            <a:endParaRPr lang="en-US" altLang="zh-CN" sz="3200" b="1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他看到镇上要举办蛋糕大赛的新闻，感到十分开心。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330E36-779B-448A-8929-B9A47792128C}"/>
              </a:ext>
            </a:extLst>
          </p:cNvPr>
          <p:cNvSpPr txBox="1"/>
          <p:nvPr/>
        </p:nvSpPr>
        <p:spPr>
          <a:xfrm>
            <a:off x="8260687" y="4767943"/>
            <a:ext cx="5157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</a:rPr>
              <a:t>“我能做什么蛋糕呢？”</a:t>
            </a:r>
            <a:r>
              <a:rPr lang="zh-CN" altLang="en-US" sz="2400" dirty="0">
                <a:solidFill>
                  <a:schemeClr val="bg1"/>
                </a:solidFill>
              </a:rPr>
              <a:t>他想。</a:t>
            </a:r>
          </a:p>
        </p:txBody>
      </p:sp>
    </p:spTree>
    <p:extLst>
      <p:ext uri="{BB962C8B-B14F-4D97-AF65-F5344CB8AC3E}">
        <p14:creationId xmlns:p14="http://schemas.microsoft.com/office/powerpoint/2010/main" val="132150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B1588F-DF15-4A0F-9D4D-2AA3EFF33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74568CC-BB7C-492B-B33D-C33B8E99F4DF}"/>
              </a:ext>
            </a:extLst>
          </p:cNvPr>
          <p:cNvSpPr txBox="1"/>
          <p:nvPr/>
        </p:nvSpPr>
        <p:spPr>
          <a:xfrm>
            <a:off x="304801" y="3907971"/>
            <a:ext cx="6259286" cy="2987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/>
              <a:t>“我知道了。我可以做一个馅饼！”</a:t>
            </a:r>
            <a:r>
              <a:rPr lang="zh-CN" altLang="en-US" sz="2400" dirty="0"/>
              <a:t>来福喊道。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他走到庞特肖家想要分享自己的想法，但她已经做好了蛋糕。</a:t>
            </a:r>
          </a:p>
        </p:txBody>
      </p:sp>
    </p:spTree>
    <p:extLst>
      <p:ext uri="{BB962C8B-B14F-4D97-AF65-F5344CB8AC3E}">
        <p14:creationId xmlns:p14="http://schemas.microsoft.com/office/powerpoint/2010/main" val="3224212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FB2441-D1CE-4056-95D8-7A151EE74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5FBE04A-8D27-4103-87DD-867F7C2B287D}"/>
              </a:ext>
            </a:extLst>
          </p:cNvPr>
          <p:cNvSpPr txBox="1"/>
          <p:nvPr/>
        </p:nvSpPr>
        <p:spPr>
          <a:xfrm>
            <a:off x="468086" y="3842657"/>
            <a:ext cx="6389914" cy="243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/>
              <a:t>“或者，做一个胡萝卜蛋糕？”</a:t>
            </a:r>
            <a:r>
              <a:rPr lang="zh-CN" altLang="en-US" sz="2400" dirty="0"/>
              <a:t>他想。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他走去告诉妮妮自己的想法，但他俩想到一块儿去了。</a:t>
            </a:r>
          </a:p>
        </p:txBody>
      </p:sp>
    </p:spTree>
    <p:extLst>
      <p:ext uri="{BB962C8B-B14F-4D97-AF65-F5344CB8AC3E}">
        <p14:creationId xmlns:p14="http://schemas.microsoft.com/office/powerpoint/2010/main" val="1037974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C9CC98-239B-43FA-A97E-ACF3975AD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572A42F-7EC8-4E5B-8B8E-1D804FCAA639}"/>
              </a:ext>
            </a:extLst>
          </p:cNvPr>
          <p:cNvSpPr txBox="1"/>
          <p:nvPr/>
        </p:nvSpPr>
        <p:spPr>
          <a:xfrm>
            <a:off x="359228" y="4267200"/>
            <a:ext cx="6553200" cy="1880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/>
              <a:t>“做一个黑森林蛋糕如何？”</a:t>
            </a:r>
            <a:endParaRPr lang="en-US" altLang="zh-CN" sz="3200" b="1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他跑去吉米家告诉他自己的想法，但晚了一步。</a:t>
            </a:r>
          </a:p>
        </p:txBody>
      </p:sp>
    </p:spTree>
    <p:extLst>
      <p:ext uri="{BB962C8B-B14F-4D97-AF65-F5344CB8AC3E}">
        <p14:creationId xmlns:p14="http://schemas.microsoft.com/office/powerpoint/2010/main" val="3862197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94F909-1842-495B-A5EA-32D185AC7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92CFD09-7DB0-4D89-83B6-C428BE228EAF}"/>
              </a:ext>
            </a:extLst>
          </p:cNvPr>
          <p:cNvSpPr txBox="1"/>
          <p:nvPr/>
        </p:nvSpPr>
        <p:spPr>
          <a:xfrm>
            <a:off x="402771" y="631371"/>
            <a:ext cx="5965372" cy="280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在去娜彼家的路上，来福想：</a:t>
            </a:r>
            <a:r>
              <a:rPr lang="zh-CN" altLang="en-US" sz="3200" b="1" dirty="0"/>
              <a:t>“那我做个圣诞蛋糕好了！”</a:t>
            </a:r>
            <a:endParaRPr lang="en-US" altLang="zh-CN" sz="3200" b="1" dirty="0"/>
          </a:p>
          <a:p>
            <a:pPr algn="l">
              <a:lnSpc>
                <a:spcPct val="150000"/>
              </a:lnSpc>
            </a:pPr>
            <a:endParaRPr lang="en-US" altLang="zh-CN" sz="3200" b="1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但娜彼已经做好了一个。</a:t>
            </a:r>
          </a:p>
        </p:txBody>
      </p:sp>
    </p:spTree>
    <p:extLst>
      <p:ext uri="{BB962C8B-B14F-4D97-AF65-F5344CB8AC3E}">
        <p14:creationId xmlns:p14="http://schemas.microsoft.com/office/powerpoint/2010/main" val="3965938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369</Words>
  <Application>Microsoft Office PowerPoint</Application>
  <PresentationFormat>自定义</PresentationFormat>
  <Paragraphs>49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47</cp:revision>
  <dcterms:created xsi:type="dcterms:W3CDTF">2021-03-14T02:42:17Z</dcterms:created>
  <dcterms:modified xsi:type="dcterms:W3CDTF">2022-03-11T06:19:04Z</dcterms:modified>
</cp:coreProperties>
</file>